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BB2FD-0C52-42D1-80F4-C4F18BDB7F71}" type="datetimeFigureOut">
              <a:rPr lang="hu-HU" smtClean="0"/>
              <a:t>2020.02.23.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41984-CD38-4DC0-8659-B38E6A79B5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741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41984-CD38-4DC0-8659-B38E6A79B563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5268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11AF-737D-49BA-8BF1-190FDB548E43}" type="datetime1">
              <a:rPr lang="hu-HU" smtClean="0"/>
              <a:t>2020.02.23.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4614-8B3E-4090-B65C-7F1DE1478696}" type="datetime1">
              <a:rPr lang="hu-HU" smtClean="0"/>
              <a:t>2020.02.23.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DEF9-38D3-4C28-8B8E-8AC8CE0CA600}" type="datetime1">
              <a:rPr lang="hu-HU" smtClean="0"/>
              <a:t>2020.02.23.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7759-D855-4CAA-B15A-48A3191A3D11}" type="datetime1">
              <a:rPr lang="hu-HU" smtClean="0"/>
              <a:t>2020.02.23.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94BC-4FD3-4E30-AAB0-052FECA7F0FA}" type="datetime1">
              <a:rPr lang="hu-HU" smtClean="0"/>
              <a:t>2020.02.23.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3846-6CD3-4AAF-A95E-A1412289C9B0}" type="datetime1">
              <a:rPr lang="hu-HU" smtClean="0"/>
              <a:t>2020.02.23.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C4E-F846-41B2-914F-830FE04373CF}" type="datetime1">
              <a:rPr lang="hu-HU" smtClean="0"/>
              <a:t>2020.02.23.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4CDE-B2CD-48F9-8539-5C8D7B81AD05}" type="datetime1">
              <a:rPr lang="hu-HU" smtClean="0"/>
              <a:t>2020.02.23.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2F5F-43B0-4034-A379-1E92CA012F7C}" type="datetime1">
              <a:rPr lang="hu-HU" smtClean="0"/>
              <a:t>2020.02.23.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652-05DE-4676-B88A-B58E01EEA115}" type="datetime1">
              <a:rPr lang="hu-HU" smtClean="0"/>
              <a:t>2020.02.23.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B620-3FFE-4892-B4B0-E814381919DB}" type="datetime1">
              <a:rPr lang="hu-HU" smtClean="0"/>
              <a:t>2020.02.23.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F3D22A-2300-4435-84E0-6CF800037210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3C5647-4E2F-4FF7-B72B-B09C4EEF4787}" type="datetime1">
              <a:rPr lang="hu-HU" smtClean="0"/>
              <a:t>2020.02.23.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F3D22A-2300-4435-84E0-6CF800037210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stampcatalogue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ttonline.com/" TargetMode="External"/><Relationship Id="rId2" Type="http://schemas.openxmlformats.org/officeDocument/2006/relationships/hyperlink" Target="https://mycollection.stanleygibbons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Bélyegek, katalógusok az Interneten 1. rész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Katalógusok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8824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19256" cy="708688"/>
          </a:xfrm>
        </p:spPr>
        <p:txBody>
          <a:bodyPr>
            <a:normAutofit/>
          </a:bodyPr>
          <a:lstStyle/>
          <a:p>
            <a:r>
              <a:rPr lang="hu-HU" sz="3600" dirty="0"/>
              <a:t>https://www.stampworld.com/hu/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Előnyök:</a:t>
            </a:r>
          </a:p>
          <a:p>
            <a:pPr marL="0" indent="0">
              <a:buNone/>
            </a:pPr>
            <a:r>
              <a:rPr lang="hu-HU" dirty="0" smtClean="0"/>
              <a:t>	- Hatalmas adatmennyiség	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Vásárlás, Eladás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árverések (</a:t>
            </a:r>
            <a:r>
              <a:rPr lang="hu-HU" dirty="0" err="1" smtClean="0"/>
              <a:t>Darabanth</a:t>
            </a:r>
            <a:r>
              <a:rPr lang="hu-HU" dirty="0" smtClean="0"/>
              <a:t>, Polgár </a:t>
            </a:r>
            <a:r>
              <a:rPr lang="hu-HU" dirty="0" smtClean="0">
                <a:sym typeface="Wingdings" pitchFamily="2" charset="2"/>
              </a:rPr>
              <a:t></a:t>
            </a:r>
            <a:r>
              <a:rPr lang="hu-HU" dirty="0" smtClean="0"/>
              <a:t>)</a:t>
            </a:r>
          </a:p>
          <a:p>
            <a:r>
              <a:rPr lang="hu-HU" dirty="0" smtClean="0"/>
              <a:t>Hátrányok: Saját árképzés (Általában olcsóbb a Michelnél)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169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19256" cy="852704"/>
          </a:xfrm>
        </p:spPr>
        <p:txBody>
          <a:bodyPr>
            <a:normAutofit/>
          </a:bodyPr>
          <a:lstStyle/>
          <a:p>
            <a:r>
              <a:rPr lang="hu-HU" sz="3600" dirty="0"/>
              <a:t>https://colnect.com/hu/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Gyűjtők által szerkesztett oldal</a:t>
            </a:r>
          </a:p>
          <a:p>
            <a:r>
              <a:rPr lang="hu-HU" dirty="0" smtClean="0"/>
              <a:t>Pénz, bélyeg, képregény </a:t>
            </a:r>
            <a:r>
              <a:rPr lang="hu-HU" dirty="0" err="1" smtClean="0"/>
              <a:t>stb</a:t>
            </a:r>
            <a:r>
              <a:rPr lang="hu-HU" dirty="0" smtClean="0"/>
              <a:t>….</a:t>
            </a:r>
          </a:p>
          <a:p>
            <a:r>
              <a:rPr lang="hu-HU" dirty="0" smtClean="0"/>
              <a:t>Regisztráció szükséges</a:t>
            </a:r>
          </a:p>
          <a:p>
            <a:r>
              <a:rPr lang="hu-HU" dirty="0" smtClean="0"/>
              <a:t>Eladás és vétel</a:t>
            </a:r>
          </a:p>
          <a:p>
            <a:r>
              <a:rPr lang="hu-HU" dirty="0" smtClean="0"/>
              <a:t>Saját gyűjtemény nyilvántartása</a:t>
            </a:r>
          </a:p>
          <a:p>
            <a:r>
              <a:rPr lang="hu-HU" dirty="0" err="1" smtClean="0"/>
              <a:t>Cinderellas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8083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Egyéb katalógusok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hlinkClick r:id="rId2"/>
              </a:rPr>
              <a:t>https://www.freestampcatalogue.com</a:t>
            </a:r>
            <a:r>
              <a:rPr lang="hu-HU" dirty="0" smtClean="0">
                <a:hlinkClick r:id="rId2"/>
              </a:rPr>
              <a:t>/</a:t>
            </a:r>
            <a:endParaRPr lang="hu-HU" dirty="0" smtClean="0"/>
          </a:p>
          <a:p>
            <a:r>
              <a:rPr lang="hu-HU" dirty="0"/>
              <a:t>https://www.catawiki.nl/catalogus/postzegels/landen-gebieden/147201-hongarije-hun</a:t>
            </a:r>
            <a:endParaRPr lang="hu-HU" dirty="0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9774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Fizetős katalógusok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Michel online katalógus: Éves díj 165 Euro</a:t>
            </a:r>
          </a:p>
          <a:p>
            <a:r>
              <a:rPr lang="hu-HU" dirty="0"/>
              <a:t> </a:t>
            </a:r>
            <a:r>
              <a:rPr lang="hu-HU" dirty="0" smtClean="0">
                <a:hlinkClick r:id="rId2"/>
              </a:rPr>
              <a:t>https</a:t>
            </a:r>
            <a:r>
              <a:rPr lang="hu-HU" dirty="0">
                <a:hlinkClick r:id="rId2"/>
              </a:rPr>
              <a:t>://</a:t>
            </a:r>
            <a:r>
              <a:rPr lang="hu-HU" dirty="0" smtClean="0">
                <a:hlinkClick r:id="rId2"/>
              </a:rPr>
              <a:t>mycollection.stanleygibbons.com/</a:t>
            </a:r>
            <a:endParaRPr lang="hu-HU" dirty="0" smtClean="0"/>
          </a:p>
          <a:p>
            <a:r>
              <a:rPr lang="hu-HU" dirty="0">
                <a:hlinkClick r:id="rId3"/>
              </a:rPr>
              <a:t>https://www.scottonline.com</a:t>
            </a:r>
            <a:r>
              <a:rPr lang="hu-HU" dirty="0" smtClean="0">
                <a:hlinkClick r:id="rId3"/>
              </a:rPr>
              <a:t>/</a:t>
            </a:r>
            <a:r>
              <a:rPr lang="hu-HU" dirty="0" smtClean="0"/>
              <a:t> 129 Euro/év</a:t>
            </a:r>
            <a:endParaRPr lang="hu-HU" dirty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1483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Egyéb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u-HU" dirty="0" smtClean="0"/>
              <a:t>Gál Zoltán katalógusa</a:t>
            </a:r>
          </a:p>
          <a:p>
            <a:pPr>
              <a:buFontTx/>
              <a:buChar char="-"/>
            </a:pPr>
            <a:r>
              <a:rPr lang="hu-HU" dirty="0" err="1" smtClean="0"/>
              <a:t>Ebay</a:t>
            </a:r>
            <a:r>
              <a:rPr lang="hu-HU" dirty="0" smtClean="0"/>
              <a:t> mint kereső</a:t>
            </a:r>
          </a:p>
          <a:p>
            <a:pPr>
              <a:buFontTx/>
              <a:buChar char="-"/>
            </a:pPr>
            <a:r>
              <a:rPr lang="hu-HU" dirty="0" smtClean="0"/>
              <a:t>Bélyegkereskedések katalógusai: pl. </a:t>
            </a:r>
            <a:r>
              <a:rPr lang="hu-HU" dirty="0" err="1" smtClean="0"/>
              <a:t>Goldhahn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077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https://world-stamps.info/en/index.php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Csak állat motívumok találhatóak</a:t>
            </a:r>
          </a:p>
          <a:p>
            <a:r>
              <a:rPr lang="hu-HU" dirty="0" smtClean="0"/>
              <a:t>Használatához regisztráció nem szükséges</a:t>
            </a:r>
          </a:p>
          <a:p>
            <a:r>
              <a:rPr lang="hu-HU" dirty="0" smtClean="0"/>
              <a:t>Keresés: 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ország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évszám</a:t>
            </a:r>
          </a:p>
          <a:p>
            <a:pPr marL="0" indent="0">
              <a:buNone/>
            </a:pPr>
            <a:r>
              <a:rPr lang="hu-HU" dirty="0" smtClean="0"/>
              <a:t>	- motívum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kombinált keresés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781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https://world-stamps.info/en/index.php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- Eredmények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3</a:t>
            </a:fld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95422"/>
            <a:ext cx="7596694" cy="2997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86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075240" cy="720080"/>
          </a:xfrm>
        </p:spPr>
        <p:txBody>
          <a:bodyPr>
            <a:normAutofit/>
          </a:bodyPr>
          <a:lstStyle/>
          <a:p>
            <a:r>
              <a:rPr lang="hu-HU" sz="3600" dirty="0" smtClean="0"/>
              <a:t>https://world-stamps.info/en/index.php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Ország</a:t>
            </a:r>
          </a:p>
          <a:p>
            <a:r>
              <a:rPr lang="hu-HU" dirty="0" smtClean="0"/>
              <a:t>Évszám</a:t>
            </a:r>
          </a:p>
          <a:p>
            <a:r>
              <a:rPr lang="hu-HU" dirty="0" smtClean="0"/>
              <a:t>Bélyegek szám	a</a:t>
            </a:r>
          </a:p>
          <a:p>
            <a:r>
              <a:rPr lang="hu-HU" dirty="0" smtClean="0"/>
              <a:t>Michel sorszám</a:t>
            </a:r>
          </a:p>
          <a:p>
            <a:r>
              <a:rPr lang="hu-HU" dirty="0" smtClean="0"/>
              <a:t>Scott sorszám (gyakran hiányzik)</a:t>
            </a:r>
          </a:p>
          <a:p>
            <a:r>
              <a:rPr lang="hu-HU" dirty="0" smtClean="0"/>
              <a:t>Michel ár</a:t>
            </a:r>
          </a:p>
          <a:p>
            <a:r>
              <a:rPr lang="hu-HU" dirty="0" smtClean="0"/>
              <a:t>Megtalálható-e a </a:t>
            </a:r>
            <a:r>
              <a:rPr lang="hu-HU" dirty="0" err="1" smtClean="0"/>
              <a:t>shop-ban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960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931224" cy="780696"/>
          </a:xfrm>
        </p:spPr>
        <p:txBody>
          <a:bodyPr>
            <a:normAutofit/>
          </a:bodyPr>
          <a:lstStyle/>
          <a:p>
            <a:r>
              <a:rPr lang="hu-HU" sz="3600" dirty="0"/>
              <a:t>https://world-stamps.info/en/index.php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Társoldalak (űr, olimpia): csak shop, csak oroszul</a:t>
            </a:r>
          </a:p>
          <a:p>
            <a:r>
              <a:rPr lang="hu-HU" dirty="0" smtClean="0"/>
              <a:t>Képek letölthetőek 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9976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075240" cy="852704"/>
          </a:xfrm>
        </p:spPr>
        <p:txBody>
          <a:bodyPr>
            <a:normAutofit/>
          </a:bodyPr>
          <a:lstStyle/>
          <a:p>
            <a:r>
              <a:rPr lang="hu-HU" sz="3600" dirty="0"/>
              <a:t>https://www.stampworld.com/hu/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Regisztráció szükséges az összes funkció eléréséhez (Email cím)</a:t>
            </a:r>
          </a:p>
          <a:p>
            <a:r>
              <a:rPr lang="hu-HU" dirty="0" smtClean="0"/>
              <a:t>Egyszerű térképes keresés: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6</a:t>
            </a:fld>
            <a:endParaRPr lang="hu-H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80928"/>
            <a:ext cx="5904656" cy="3684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7903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19256" cy="852704"/>
          </a:xfrm>
        </p:spPr>
        <p:txBody>
          <a:bodyPr>
            <a:normAutofit/>
          </a:bodyPr>
          <a:lstStyle/>
          <a:p>
            <a:r>
              <a:rPr lang="hu-HU" sz="3600" dirty="0"/>
              <a:t>https://www.stampworld.com/hu/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/>
          <a:lstStyle/>
          <a:p>
            <a:r>
              <a:rPr lang="hu-HU" dirty="0" smtClean="0"/>
              <a:t>Kattintás Magyarországra: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Tovább Debrecenre: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7</a:t>
            </a:fld>
            <a:endParaRPr lang="hu-H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7524328" cy="183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25143"/>
            <a:ext cx="6768752" cy="1751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0083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https://www.stampworld.com/hu/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További szűkítési lehetőségek</a:t>
            </a:r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8</a:t>
            </a:fld>
            <a:endParaRPr lang="hu-H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16832"/>
            <a:ext cx="2609850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768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19256" cy="780696"/>
          </a:xfrm>
        </p:spPr>
        <p:txBody>
          <a:bodyPr>
            <a:normAutofit/>
          </a:bodyPr>
          <a:lstStyle/>
          <a:p>
            <a:r>
              <a:rPr lang="hu-HU" sz="3600" dirty="0"/>
              <a:t>https://www.stampworld.com/hu/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Keresési feltételek: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Magyarországi Bélyeggyűjtők Egyesülete  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22A-2300-4435-84E0-6CF800037210}" type="slidenum">
              <a:rPr lang="hu-HU" smtClean="0"/>
              <a:t>9</a:t>
            </a:fld>
            <a:endParaRPr lang="hu-H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20888"/>
            <a:ext cx="6829425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0388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413</TotalTime>
  <Words>222</Words>
  <Application>Microsoft Office PowerPoint</Application>
  <PresentationFormat>Diavetítés a képernyőre (4:3 oldalarány)</PresentationFormat>
  <Paragraphs>90</Paragraphs>
  <Slides>14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Áramlás</vt:lpstr>
      <vt:lpstr>Bélyegek, katalógusok az Interneten 1. rész</vt:lpstr>
      <vt:lpstr>https://world-stamps.info/en/index.php</vt:lpstr>
      <vt:lpstr>https://world-stamps.info/en/index.php</vt:lpstr>
      <vt:lpstr>https://world-stamps.info/en/index.php</vt:lpstr>
      <vt:lpstr>https://world-stamps.info/en/index.php</vt:lpstr>
      <vt:lpstr>https://www.stampworld.com/hu/</vt:lpstr>
      <vt:lpstr>https://www.stampworld.com/hu/</vt:lpstr>
      <vt:lpstr>https://www.stampworld.com/hu/</vt:lpstr>
      <vt:lpstr>https://www.stampworld.com/hu/</vt:lpstr>
      <vt:lpstr>https://www.stampworld.com/hu/</vt:lpstr>
      <vt:lpstr>https://colnect.com/hu/</vt:lpstr>
      <vt:lpstr>Egyéb katalógusok</vt:lpstr>
      <vt:lpstr>Fizetős katalógusok </vt:lpstr>
      <vt:lpstr>Egyéb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Bélyegek, katalógusok az Interneten 1. rész</dc:title>
  <dc:creator>Otthon</dc:creator>
  <cp:lastModifiedBy>Otthon</cp:lastModifiedBy>
  <cp:revision>14</cp:revision>
  <dcterms:created xsi:type="dcterms:W3CDTF">2020-02-23T07:40:14Z</dcterms:created>
  <dcterms:modified xsi:type="dcterms:W3CDTF">2020-02-23T14:33:35Z</dcterms:modified>
</cp:coreProperties>
</file>